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85920"/>
            <a:ext cx="907092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4054208-C3A6-4896-B7DB-97521CE4203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561240"/>
            <a:ext cx="90709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6F66019-8A02-486C-86D3-0AEB014BAE8B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>
            <a:off x="1490400" y="1022400"/>
            <a:ext cx="2175480" cy="1910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8" name=""/>
          <p:cNvSpPr/>
          <p:nvPr/>
        </p:nvSpPr>
        <p:spPr>
          <a:xfrm>
            <a:off x="1537200" y="1153800"/>
            <a:ext cx="228600" cy="360"/>
          </a:xfrm>
          <a:prstGeom prst="line">
            <a:avLst/>
          </a:prstGeom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-26640" bIns="-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9" name=""/>
          <p:cNvSpPr/>
          <p:nvPr/>
        </p:nvSpPr>
        <p:spPr>
          <a:xfrm>
            <a:off x="1537560" y="1225800"/>
            <a:ext cx="228600" cy="360"/>
          </a:xfrm>
          <a:prstGeom prst="line">
            <a:avLst/>
          </a:prstGeom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-26640" bIns="-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10" name=""/>
          <p:cNvSpPr/>
          <p:nvPr/>
        </p:nvSpPr>
        <p:spPr>
          <a:xfrm>
            <a:off x="1537560" y="1081800"/>
            <a:ext cx="228600" cy="360"/>
          </a:xfrm>
          <a:prstGeom prst="line">
            <a:avLst/>
          </a:prstGeom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-26640" bIns="-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11" name=""/>
          <p:cNvSpPr/>
          <p:nvPr/>
        </p:nvSpPr>
        <p:spPr>
          <a:xfrm>
            <a:off x="1922400" y="1069200"/>
            <a:ext cx="1370880" cy="227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12" name=""/>
          <p:cNvSpPr/>
          <p:nvPr/>
        </p:nvSpPr>
        <p:spPr>
          <a:xfrm>
            <a:off x="1922400" y="1069200"/>
            <a:ext cx="1370880" cy="22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Search  Account#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"/>
          <p:cNvSpPr/>
          <p:nvPr/>
        </p:nvSpPr>
        <p:spPr>
          <a:xfrm>
            <a:off x="1526400" y="1477800"/>
            <a:ext cx="2107080" cy="1334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14" name=""/>
          <p:cNvSpPr/>
          <p:nvPr/>
        </p:nvSpPr>
        <p:spPr>
          <a:xfrm>
            <a:off x="1671480" y="145044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&lt;&lt;AccountList&gt;&gt;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"/>
          <p:cNvSpPr/>
          <p:nvPr/>
        </p:nvSpPr>
        <p:spPr>
          <a:xfrm>
            <a:off x="1707480" y="179100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Number | Address | Phone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"/>
          <p:cNvSpPr/>
          <p:nvPr/>
        </p:nvSpPr>
        <p:spPr>
          <a:xfrm flipH="1">
            <a:off x="1609200" y="876600"/>
            <a:ext cx="228600" cy="277200"/>
          </a:xfrm>
          <a:prstGeom prst="line">
            <a:avLst/>
          </a:prstGeom>
          <a:ln w="0">
            <a:solidFill>
              <a:srgbClr val="b2b2b2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17" name=""/>
          <p:cNvSpPr/>
          <p:nvPr/>
        </p:nvSpPr>
        <p:spPr>
          <a:xfrm>
            <a:off x="1490400" y="255240"/>
            <a:ext cx="1709280" cy="1004040"/>
          </a:xfrm>
          <a:prstGeom prst="rect">
            <a:avLst/>
          </a:prstGeom>
          <a:noFill/>
          <a:ln w="3672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View (toggle menu)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        In account view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  for reservations view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      on an Account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"/>
          <p:cNvSpPr/>
          <p:nvPr/>
        </p:nvSpPr>
        <p:spPr>
          <a:xfrm>
            <a:off x="3830400" y="1022400"/>
            <a:ext cx="2175480" cy="1910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19" name=""/>
          <p:cNvSpPr/>
          <p:nvPr/>
        </p:nvSpPr>
        <p:spPr>
          <a:xfrm>
            <a:off x="3877200" y="1153800"/>
            <a:ext cx="228600" cy="360"/>
          </a:xfrm>
          <a:prstGeom prst="line">
            <a:avLst/>
          </a:prstGeom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-26640" bIns="-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20" name=""/>
          <p:cNvSpPr/>
          <p:nvPr/>
        </p:nvSpPr>
        <p:spPr>
          <a:xfrm>
            <a:off x="3877560" y="1225800"/>
            <a:ext cx="228600" cy="360"/>
          </a:xfrm>
          <a:prstGeom prst="line">
            <a:avLst/>
          </a:prstGeom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-26640" bIns="-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21" name=""/>
          <p:cNvSpPr/>
          <p:nvPr/>
        </p:nvSpPr>
        <p:spPr>
          <a:xfrm>
            <a:off x="3877560" y="1081800"/>
            <a:ext cx="228600" cy="360"/>
          </a:xfrm>
          <a:prstGeom prst="line">
            <a:avLst/>
          </a:prstGeom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-26640" bIns="-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22" name=""/>
          <p:cNvSpPr/>
          <p:nvPr/>
        </p:nvSpPr>
        <p:spPr>
          <a:xfrm>
            <a:off x="4406400" y="1069200"/>
            <a:ext cx="1370880" cy="227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23" name=""/>
          <p:cNvSpPr/>
          <p:nvPr/>
        </p:nvSpPr>
        <p:spPr>
          <a:xfrm>
            <a:off x="4406400" y="1069200"/>
            <a:ext cx="1370880" cy="22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Account#Label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3908160" y="1477800"/>
            <a:ext cx="2020680" cy="1334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25" name=""/>
          <p:cNvSpPr/>
          <p:nvPr/>
        </p:nvSpPr>
        <p:spPr>
          <a:xfrm>
            <a:off x="4011480" y="145044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&lt;&lt;AccountList&gt;&gt;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"/>
          <p:cNvSpPr/>
          <p:nvPr/>
        </p:nvSpPr>
        <p:spPr>
          <a:xfrm>
            <a:off x="4047480" y="179100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Number | Address | Phone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"/>
          <p:cNvSpPr/>
          <p:nvPr/>
        </p:nvSpPr>
        <p:spPr>
          <a:xfrm>
            <a:off x="6134400" y="1022400"/>
            <a:ext cx="2175480" cy="1910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28" name=""/>
          <p:cNvSpPr/>
          <p:nvPr/>
        </p:nvSpPr>
        <p:spPr>
          <a:xfrm>
            <a:off x="6181200" y="1153800"/>
            <a:ext cx="228600" cy="360"/>
          </a:xfrm>
          <a:prstGeom prst="line">
            <a:avLst/>
          </a:prstGeom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-26640" bIns="-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29" name=""/>
          <p:cNvSpPr/>
          <p:nvPr/>
        </p:nvSpPr>
        <p:spPr>
          <a:xfrm>
            <a:off x="6181560" y="1225800"/>
            <a:ext cx="228600" cy="360"/>
          </a:xfrm>
          <a:prstGeom prst="line">
            <a:avLst/>
          </a:prstGeom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-26640" bIns="-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30" name=""/>
          <p:cNvSpPr/>
          <p:nvPr/>
        </p:nvSpPr>
        <p:spPr>
          <a:xfrm>
            <a:off x="6181560" y="1081800"/>
            <a:ext cx="228600" cy="360"/>
          </a:xfrm>
          <a:prstGeom prst="line">
            <a:avLst/>
          </a:prstGeom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-26640" bIns="-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31" name=""/>
          <p:cNvSpPr/>
          <p:nvPr/>
        </p:nvSpPr>
        <p:spPr>
          <a:xfrm>
            <a:off x="6710400" y="1069200"/>
            <a:ext cx="1370880" cy="227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32" name=""/>
          <p:cNvSpPr/>
          <p:nvPr/>
        </p:nvSpPr>
        <p:spPr>
          <a:xfrm>
            <a:off x="6710400" y="1069200"/>
            <a:ext cx="1370880" cy="22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Account#Label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>
            <a:off x="6219000" y="1477800"/>
            <a:ext cx="2020680" cy="1334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34" name=""/>
          <p:cNvSpPr/>
          <p:nvPr/>
        </p:nvSpPr>
        <p:spPr>
          <a:xfrm>
            <a:off x="6315480" y="145044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&lt;&lt;AccountList&gt;&gt;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"/>
          <p:cNvSpPr/>
          <p:nvPr/>
        </p:nvSpPr>
        <p:spPr>
          <a:xfrm>
            <a:off x="6351480" y="179100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Number | Address | Phone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"/>
          <p:cNvSpPr/>
          <p:nvPr/>
        </p:nvSpPr>
        <p:spPr>
          <a:xfrm>
            <a:off x="6278400" y="914400"/>
            <a:ext cx="2175480" cy="1910880"/>
          </a:xfrm>
          <a:prstGeom prst="rect">
            <a:avLst/>
          </a:prstGeom>
          <a:pattFill prst="horz">
            <a:fgClr>
              <a:srgbClr val="666666"/>
            </a:fgClr>
            <a:bgClr>
              <a:srgbClr val="ffffff">
                <a:alpha val="0"/>
              </a:srgbClr>
            </a:bgClr>
          </a:pattFill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37" name=""/>
          <p:cNvSpPr/>
          <p:nvPr/>
        </p:nvSpPr>
        <p:spPr>
          <a:xfrm flipH="1">
            <a:off x="6253200" y="853200"/>
            <a:ext cx="228600" cy="277200"/>
          </a:xfrm>
          <a:prstGeom prst="line">
            <a:avLst/>
          </a:prstGeom>
          <a:ln w="0">
            <a:solidFill>
              <a:srgbClr val="b2b2b2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38" name=""/>
          <p:cNvSpPr/>
          <p:nvPr/>
        </p:nvSpPr>
        <p:spPr>
          <a:xfrm>
            <a:off x="6062400" y="123840"/>
            <a:ext cx="1709280" cy="766440"/>
          </a:xfrm>
          <a:prstGeom prst="rect">
            <a:avLst/>
          </a:prstGeom>
          <a:noFill/>
          <a:ln w="3672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View (toggled menu)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   Reservations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      For Account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        In view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"/>
          <p:cNvSpPr/>
          <p:nvPr/>
        </p:nvSpPr>
        <p:spPr>
          <a:xfrm flipV="1">
            <a:off x="4800600" y="1299600"/>
            <a:ext cx="360" cy="1828800"/>
          </a:xfrm>
          <a:prstGeom prst="line">
            <a:avLst/>
          </a:prstGeom>
          <a:ln w="18360">
            <a:solidFill>
              <a:srgbClr val="b2b2b2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81000" rIns="81000" tIns="36000" bIns="3600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40" name=""/>
          <p:cNvSpPr/>
          <p:nvPr/>
        </p:nvSpPr>
        <p:spPr>
          <a:xfrm>
            <a:off x="1454400" y="3326400"/>
            <a:ext cx="2175480" cy="1910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41" name=""/>
          <p:cNvSpPr/>
          <p:nvPr/>
        </p:nvSpPr>
        <p:spPr>
          <a:xfrm>
            <a:off x="1526400" y="3373200"/>
            <a:ext cx="1370880" cy="227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42" name=""/>
          <p:cNvSpPr/>
          <p:nvPr/>
        </p:nvSpPr>
        <p:spPr>
          <a:xfrm>
            <a:off x="1526400" y="3373200"/>
            <a:ext cx="1370880" cy="22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Account#Label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1532160" y="3781800"/>
            <a:ext cx="2020680" cy="1334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44" name=""/>
          <p:cNvSpPr/>
          <p:nvPr/>
        </p:nvSpPr>
        <p:spPr>
          <a:xfrm>
            <a:off x="1635480" y="375444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&lt;&lt;ReservationList&gt;&gt;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1671480" y="409500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Number | Address | Address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4114800" y="2705400"/>
            <a:ext cx="1142280" cy="766440"/>
          </a:xfrm>
          <a:prstGeom prst="rect">
            <a:avLst/>
          </a:prstGeom>
          <a:noFill/>
          <a:ln w="3672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Row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onclick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      Data-Bind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 flipV="1">
            <a:off x="1143000" y="1985400"/>
            <a:ext cx="914400" cy="228600"/>
          </a:xfrm>
          <a:prstGeom prst="line">
            <a:avLst/>
          </a:prstGeom>
          <a:ln w="18360">
            <a:solidFill>
              <a:srgbClr val="b2b2b2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81000" rIns="81000" tIns="36000" bIns="3600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48" name=""/>
          <p:cNvSpPr/>
          <p:nvPr/>
        </p:nvSpPr>
        <p:spPr>
          <a:xfrm>
            <a:off x="550800" y="1913760"/>
            <a:ext cx="913680" cy="456480"/>
          </a:xfrm>
          <a:prstGeom prst="rect">
            <a:avLst/>
          </a:prstGeom>
          <a:noFill/>
          <a:ln w="3672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Row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onclick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1141200" y="4233240"/>
            <a:ext cx="1372680" cy="257040"/>
          </a:xfrm>
          <a:custGeom>
            <a:avLst/>
            <a:gdLst>
              <a:gd name="textAreaLeft" fmla="*/ 0 w 1372680"/>
              <a:gd name="textAreaRight" fmla="*/ 1373400 w 1372680"/>
              <a:gd name="textAreaTop" fmla="*/ 0 h 257040"/>
              <a:gd name="textAreaBottom" fmla="*/ 257760 h 257040"/>
            </a:gdLst>
            <a:ahLst/>
            <a:cxnLst/>
            <a:rect l="textAreaLeft" t="textAreaTop" r="textAreaRight" b="textAreaBottom"/>
            <a:pathLst>
              <a:path w="3815" h="716">
                <a:moveTo>
                  <a:pt x="18" y="716"/>
                </a:moveTo>
                <a:lnTo>
                  <a:pt x="9" y="691"/>
                </a:lnTo>
                <a:lnTo>
                  <a:pt x="0" y="666"/>
                </a:lnTo>
                <a:lnTo>
                  <a:pt x="3473" y="87"/>
                </a:lnTo>
                <a:lnTo>
                  <a:pt x="3440" y="0"/>
                </a:lnTo>
                <a:lnTo>
                  <a:pt x="3815" y="56"/>
                </a:lnTo>
                <a:lnTo>
                  <a:pt x="3524" y="223"/>
                </a:lnTo>
                <a:lnTo>
                  <a:pt x="3491" y="136"/>
                </a:lnTo>
                <a:lnTo>
                  <a:pt x="18" y="716"/>
                </a:lnTo>
                <a:close/>
              </a:path>
            </a:pathLst>
          </a:custGeom>
          <a:solidFill>
            <a:srgbClr val="b2b2b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1000" rIns="81000" tIns="36000" bIns="36000" anchor="ctr" anchorCtr="1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50" name=""/>
          <p:cNvSpPr/>
          <p:nvPr/>
        </p:nvSpPr>
        <p:spPr>
          <a:xfrm>
            <a:off x="551160" y="4181760"/>
            <a:ext cx="913680" cy="456480"/>
          </a:xfrm>
          <a:prstGeom prst="rect">
            <a:avLst/>
          </a:prstGeom>
          <a:noFill/>
          <a:ln w="3672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Row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onclick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3164400" y="3362400"/>
            <a:ext cx="456480" cy="22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Add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3406680" y="3555000"/>
            <a:ext cx="914400" cy="360"/>
          </a:xfrm>
          <a:prstGeom prst="line">
            <a:avLst/>
          </a:prstGeom>
          <a:ln w="18360">
            <a:solidFill>
              <a:srgbClr val="b2b2b2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81000" rIns="81000" tIns="-36000" bIns="-36000" anchor="ctr">
            <a:noAutofit/>
          </a:bodyPr>
          <a:p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53" name=""/>
          <p:cNvSpPr/>
          <p:nvPr/>
        </p:nvSpPr>
        <p:spPr>
          <a:xfrm>
            <a:off x="3830400" y="3326400"/>
            <a:ext cx="2175480" cy="1910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54" name=""/>
          <p:cNvSpPr/>
          <p:nvPr/>
        </p:nvSpPr>
        <p:spPr>
          <a:xfrm>
            <a:off x="3902400" y="3373200"/>
            <a:ext cx="1370880" cy="227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55" name=""/>
          <p:cNvSpPr/>
          <p:nvPr/>
        </p:nvSpPr>
        <p:spPr>
          <a:xfrm>
            <a:off x="3902400" y="3373200"/>
            <a:ext cx="1370880" cy="22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Account#Label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3908160" y="3781800"/>
            <a:ext cx="2020680" cy="133488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  <p:txBody>
          <a:bodyPr lIns="71640" rIns="71640" tIns="26640" bIns="26640" anchor="ctr">
            <a:noAutofit/>
          </a:bodyPr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57" name=""/>
          <p:cNvSpPr/>
          <p:nvPr/>
        </p:nvSpPr>
        <p:spPr>
          <a:xfrm>
            <a:off x="4011480" y="375444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&lt;&lt;CabinReservation&gt;&gt;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3941640" y="405468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 Address: Physical 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5216400" y="3362400"/>
            <a:ext cx="726480" cy="22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Cancel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3941640" y="4339440"/>
            <a:ext cx="195840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 Address: Mailing 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5648400" y="3362400"/>
            <a:ext cx="465480" cy="22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>
                    <a:alpha val="61000"/>
                  </a:srgbClr>
                </a:solidFill>
                <a:effectLst/>
                <a:uFillTx/>
                <a:latin typeface="Times New Roman"/>
                <a:ea typeface="DejaVu Sans"/>
              </a:rPr>
              <a:t>Save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1828800" y="4197600"/>
            <a:ext cx="2089080" cy="373680"/>
          </a:xfrm>
          <a:custGeom>
            <a:avLst/>
            <a:gdLst>
              <a:gd name="textAreaLeft" fmla="*/ 0 w 2089080"/>
              <a:gd name="textAreaRight" fmla="*/ 2089800 w 2089080"/>
              <a:gd name="textAreaTop" fmla="*/ 0 h 373680"/>
              <a:gd name="textAreaBottom" fmla="*/ 374400 h 373680"/>
            </a:gdLst>
            <a:ahLst/>
            <a:cxnLst/>
            <a:rect l="textAreaLeft" t="textAreaTop" r="textAreaRight" b="textAreaBottom"/>
            <a:pathLst>
              <a:path w="5805" h="1040">
                <a:moveTo>
                  <a:pt x="28" y="1040"/>
                </a:moveTo>
                <a:lnTo>
                  <a:pt x="14" y="1004"/>
                </a:lnTo>
                <a:lnTo>
                  <a:pt x="0" y="968"/>
                </a:lnTo>
                <a:lnTo>
                  <a:pt x="5284" y="125"/>
                </a:lnTo>
                <a:lnTo>
                  <a:pt x="5235" y="0"/>
                </a:lnTo>
                <a:lnTo>
                  <a:pt x="5805" y="80"/>
                </a:lnTo>
                <a:lnTo>
                  <a:pt x="5362" y="323"/>
                </a:lnTo>
                <a:lnTo>
                  <a:pt x="5313" y="197"/>
                </a:lnTo>
                <a:lnTo>
                  <a:pt x="28" y="1040"/>
                </a:lnTo>
                <a:close/>
              </a:path>
            </a:pathLst>
          </a:custGeom>
          <a:solidFill>
            <a:srgbClr val="b2b2b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1000" rIns="81000" tIns="36000" bIns="36000" anchor="ctr" anchorCtr="1">
            <a:noAutofit/>
          </a:bodyPr>
          <a:p>
            <a:pPr algn="ctr">
              <a:lnSpc>
                <a:spcPct val="100000"/>
              </a:lnSpc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edit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"/>
          <p:cNvSpPr txBox="1"/>
          <p:nvPr/>
        </p:nvSpPr>
        <p:spPr>
          <a:xfrm>
            <a:off x="7543800" y="730080"/>
            <a:ext cx="1489680" cy="232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i="1" lang="en-US" sz="1000" strike="noStrike" u="none">
                <a:solidFill>
                  <a:srgbClr val="cccccc">
                    <a:alpha val="97000"/>
                  </a:srgbClr>
                </a:solidFill>
                <a:effectLst/>
                <a:uFillTx/>
                <a:latin typeface="Arial"/>
              </a:rPr>
              <a:t>reservation view</a:t>
            </a:r>
            <a:endParaRPr b="0" i="1" lang="en-US" sz="1000" strike="noStrike" u="none">
              <a:solidFill>
                <a:srgbClr val="cccccc">
                  <a:alpha val="97000"/>
                </a:srgbClr>
              </a:solidFill>
              <a:effectLst/>
              <a:uFillTx/>
              <a:latin typeface="Arial"/>
            </a:endParaRPr>
          </a:p>
        </p:txBody>
      </p:sp>
      <p:sp>
        <p:nvSpPr>
          <p:cNvPr id="64" name=""/>
          <p:cNvSpPr txBox="1"/>
          <p:nvPr/>
        </p:nvSpPr>
        <p:spPr>
          <a:xfrm>
            <a:off x="1315800" y="3142440"/>
            <a:ext cx="1489680" cy="232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i="1" lang="en-US" sz="1000" strike="noStrike" u="none">
                <a:solidFill>
                  <a:srgbClr val="cccccc">
                    <a:alpha val="97000"/>
                  </a:srgbClr>
                </a:solidFill>
                <a:effectLst/>
                <a:uFillTx/>
                <a:latin typeface="Arial"/>
              </a:rPr>
              <a:t>reservation view</a:t>
            </a:r>
            <a:endParaRPr b="0" i="1" lang="en-US" sz="1000" strike="noStrike" u="none">
              <a:solidFill>
                <a:srgbClr val="cccccc">
                  <a:alpha val="97000"/>
                </a:srgbClr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Application>LibreOffice/25.2.6.2$Linux_X86_64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2025-09-28T16:25:29Z</dcterms:created>
  <dc:creator/>
  <dc:description/>
  <dc:language>en-US</dc:language>
  <cp:lastModifiedBy/>
  <dcterms:modified xsi:type="dcterms:W3CDTF">2025-09-29T09:04:07Z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