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86280"/>
            <a:ext cx="907128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036596C-0802-4D37-8369-A111E809B2F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128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3614598-223A-4309-BA3C-64DCB26BA943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" descr=""/>
          <p:cNvPicPr/>
          <p:nvPr/>
        </p:nvPicPr>
        <p:blipFill>
          <a:blip r:embed="rId1"/>
          <a:stretch/>
        </p:blipFill>
        <p:spPr>
          <a:xfrm>
            <a:off x="23400" y="-2160"/>
            <a:ext cx="6990840" cy="566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"/>
          <p:cNvSpPr/>
          <p:nvPr/>
        </p:nvSpPr>
        <p:spPr>
          <a:xfrm>
            <a:off x="1454040" y="3611880"/>
            <a:ext cx="617400" cy="193320"/>
          </a:xfrm>
          <a:prstGeom prst="roundRect">
            <a:avLst>
              <a:gd name="adj" fmla="val 16667"/>
            </a:avLst>
          </a:prstGeom>
          <a:noFill/>
          <a:ln w="54720">
            <a:solidFill>
              <a:srgbClr val="666666">
                <a:alpha val="8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360" rIns="117360" tIns="72360" bIns="7236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7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Accounts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"/>
          <p:cNvSpPr/>
          <p:nvPr/>
        </p:nvSpPr>
        <p:spPr>
          <a:xfrm flipV="1">
            <a:off x="2514600" y="685800"/>
            <a:ext cx="360" cy="29718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AccountsView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"/>
          <p:cNvSpPr/>
          <p:nvPr/>
        </p:nvSpPr>
        <p:spPr>
          <a:xfrm>
            <a:off x="603360" y="2057400"/>
            <a:ext cx="1453680" cy="1442880"/>
          </a:xfrm>
          <a:prstGeom prst="rect">
            <a:avLst/>
          </a:prstGeom>
          <a:solidFill>
            <a:srgbClr val="dee6e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" name=""/>
          <p:cNvSpPr/>
          <p:nvPr/>
        </p:nvSpPr>
        <p:spPr>
          <a:xfrm>
            <a:off x="1143000" y="2028240"/>
            <a:ext cx="928800" cy="193320"/>
          </a:xfrm>
          <a:prstGeom prst="roundRect">
            <a:avLst>
              <a:gd name="adj" fmla="val 16667"/>
            </a:avLst>
          </a:prstGeom>
          <a:noFill/>
          <a:ln w="54720">
            <a:solidFill>
              <a:srgbClr val="666666">
                <a:alpha val="8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360" rIns="117360" tIns="72360" bIns="7236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7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Update Info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"/>
          <p:cNvSpPr/>
          <p:nvPr/>
        </p:nvSpPr>
        <p:spPr>
          <a:xfrm>
            <a:off x="720360" y="2524680"/>
            <a:ext cx="87948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9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Schedule Info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"/>
          <p:cNvSpPr/>
          <p:nvPr/>
        </p:nvSpPr>
        <p:spPr>
          <a:xfrm>
            <a:off x="2071800" y="3657600"/>
            <a:ext cx="442800" cy="36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ctr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4" name=""/>
          <p:cNvSpPr/>
          <p:nvPr/>
        </p:nvSpPr>
        <p:spPr>
          <a:xfrm flipV="1">
            <a:off x="914400" y="685800"/>
            <a:ext cx="360" cy="6858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i="1" lang="en-US" sz="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properties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"/>
          <p:cNvSpPr/>
          <p:nvPr/>
        </p:nvSpPr>
        <p:spPr>
          <a:xfrm flipH="1" flipV="1">
            <a:off x="1743840" y="686160"/>
            <a:ext cx="2520" cy="114732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i="1" lang="en-US" sz="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Add reservation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LibreOffice/25.2.6.2$Linux_X86_64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2025-10-03T16:44:29Z</dcterms:created>
  <dc:creator/>
  <dc:description/>
  <dc:language>en-US</dc:language>
  <cp:lastModifiedBy/>
  <dcterms:modified xsi:type="dcterms:W3CDTF">2025-10-03T17:07:02Z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