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85920"/>
            <a:ext cx="907092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B8A002-9FE5-41E6-BF7D-6020CC46D1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6124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14EE51-0AB6-4AD7-BD24-063B7BC49684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6481800" y="3079800"/>
            <a:ext cx="27428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Command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"/>
          <p:cNvSpPr/>
          <p:nvPr/>
        </p:nvSpPr>
        <p:spPr>
          <a:xfrm>
            <a:off x="6060600" y="1600200"/>
            <a:ext cx="27428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ViewModel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000" strike="noStrike" u="none">
                <a:solidFill>
                  <a:srgbClr val="b2b2b2"/>
                </a:solidFill>
                <a:effectLst/>
                <a:uFillTx/>
                <a:latin typeface="Times New Roman"/>
                <a:ea typeface="DejaVu Sans"/>
              </a:rPr>
              <a:t>Template / model binding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/>
          <p:nvPr/>
        </p:nvSpPr>
        <p:spPr>
          <a:xfrm>
            <a:off x="819000" y="1805400"/>
            <a:ext cx="16952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Controller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"/>
          <p:cNvSpPr/>
          <p:nvPr/>
        </p:nvSpPr>
        <p:spPr>
          <a:xfrm>
            <a:off x="6301800" y="2719800"/>
            <a:ext cx="2742840" cy="45684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Command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"/>
          <p:cNvSpPr/>
          <p:nvPr/>
        </p:nvSpPr>
        <p:spPr>
          <a:xfrm>
            <a:off x="5941800" y="2395800"/>
            <a:ext cx="2742840" cy="45684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Command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"/>
          <p:cNvSpPr/>
          <p:nvPr/>
        </p:nvSpPr>
        <p:spPr>
          <a:xfrm>
            <a:off x="806400" y="1276200"/>
            <a:ext cx="26222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Model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"/>
          <p:cNvSpPr/>
          <p:nvPr/>
        </p:nvSpPr>
        <p:spPr>
          <a:xfrm>
            <a:off x="3254400" y="1888200"/>
            <a:ext cx="20984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View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000" strike="noStrike" u="none">
                <a:solidFill>
                  <a:srgbClr val="cccccc"/>
                </a:solidFill>
                <a:effectLst/>
                <a:uFillTx/>
                <a:latin typeface="Times New Roman"/>
                <a:ea typeface="DejaVu Sans"/>
              </a:rPr>
              <a:t>                                webview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"/>
          <p:cNvSpPr/>
          <p:nvPr/>
        </p:nvSpPr>
        <p:spPr>
          <a:xfrm>
            <a:off x="3713400" y="3141000"/>
            <a:ext cx="1142640" cy="685440"/>
          </a:xfrm>
          <a:prstGeom prst="ellipse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User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" name=""/>
          <p:cNvCxnSpPr>
            <a:stCxn id="14" idx="0"/>
            <a:endCxn id="13" idx="2"/>
          </p:cNvCxnSpPr>
          <p:nvPr/>
        </p:nvCxnSpPr>
        <p:spPr>
          <a:xfrm flipV="1">
            <a:off x="4284720" y="2345040"/>
            <a:ext cx="19080" cy="796320"/>
          </a:xfrm>
          <a:prstGeom prst="straightConnector1">
            <a:avLst/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6" name=""/>
          <p:cNvSpPr/>
          <p:nvPr/>
        </p:nvSpPr>
        <p:spPr>
          <a:xfrm>
            <a:off x="819000" y="2273400"/>
            <a:ext cx="16952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Controller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"/>
          <p:cNvSpPr/>
          <p:nvPr/>
        </p:nvSpPr>
        <p:spPr>
          <a:xfrm>
            <a:off x="819000" y="2741400"/>
            <a:ext cx="1695240" cy="456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Controller: sse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" name=""/>
          <p:cNvCxnSpPr>
            <a:stCxn id="17" idx="2"/>
          </p:cNvCxnSpPr>
          <p:nvPr/>
        </p:nvCxnSpPr>
        <p:spPr>
          <a:xfrm flipH="1" rot="16200000">
            <a:off x="2166120" y="2698560"/>
            <a:ext cx="1591920" cy="2590920"/>
          </a:xfrm>
          <a:prstGeom prst="curvedConnector3">
            <a:avLst>
              <a:gd name="adj1" fmla="val 50011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19" name=""/>
          <p:cNvCxnSpPr>
            <a:stCxn id="7" idx="2"/>
          </p:cNvCxnSpPr>
          <p:nvPr/>
        </p:nvCxnSpPr>
        <p:spPr>
          <a:xfrm rot="5400000">
            <a:off x="5428080" y="2365560"/>
            <a:ext cx="1253880" cy="3596400"/>
          </a:xfrm>
          <a:prstGeom prst="curvedConnector3">
            <a:avLst>
              <a:gd name="adj1" fmla="val 35784"/>
            </a:avLst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20" name=""/>
          <p:cNvSpPr/>
          <p:nvPr/>
        </p:nvSpPr>
        <p:spPr>
          <a:xfrm>
            <a:off x="5257800" y="1359000"/>
            <a:ext cx="4343040" cy="2742840"/>
          </a:xfrm>
          <a:prstGeom prst="parallelogram">
            <a:avLst>
              <a:gd name="adj" fmla="val 31559"/>
            </a:avLst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1" name=""/>
          <p:cNvSpPr/>
          <p:nvPr/>
        </p:nvSpPr>
        <p:spPr>
          <a:xfrm flipH="1">
            <a:off x="5173200" y="1828800"/>
            <a:ext cx="887400" cy="3726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  <p:sp>
        <p:nvSpPr>
          <p:cNvPr id="22" name=""/>
          <p:cNvSpPr/>
          <p:nvPr/>
        </p:nvSpPr>
        <p:spPr>
          <a:xfrm>
            <a:off x="914400" y="228600"/>
            <a:ext cx="7314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Model View ViewModel with interactor domain objects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"/>
          <p:cNvSpPr/>
          <p:nvPr/>
        </p:nvSpPr>
        <p:spPr>
          <a:xfrm>
            <a:off x="829800" y="3259800"/>
            <a:ext cx="1684440" cy="3128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Command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914400" y="878400"/>
            <a:ext cx="16002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service-code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6602760" y="950400"/>
            <a:ext cx="114264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clientside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228600" y="685800"/>
            <a:ext cx="9600840" cy="45716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Standalone App Package (fat-jar can archive both server&amp;client code)                                        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7315200" y="2057040"/>
            <a:ext cx="0" cy="33876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Application>LibreOffice/25.2.6.2$Linux_X86_64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2025-09-29T22:36:25Z</dcterms:created>
  <dc:creator/>
  <dc:description/>
  <dc:language>en-US</dc:language>
  <cp:lastModifiedBy/>
  <dcterms:modified xsi:type="dcterms:W3CDTF">2025-09-30T16:39:49Z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