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77450" cy="5705475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280" y="389880"/>
            <a:ext cx="90669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03640" y="1334880"/>
            <a:ext cx="9069120" cy="330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73CDC6-3C6F-4644-B2B6-6A9A6E537B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280" y="565200"/>
            <a:ext cx="9066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5560" y="5196960"/>
            <a:ext cx="3193200" cy="39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3760" y="5196960"/>
            <a:ext cx="2346480" cy="39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306AEA1-FF17-41CA-8A5E-CD299D109D2C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3280" y="5196960"/>
            <a:ext cx="2346480" cy="39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/>
          <p:nvPr/>
        </p:nvSpPr>
        <p:spPr>
          <a:xfrm>
            <a:off x="2484360" y="1344960"/>
            <a:ext cx="1342440" cy="1470240"/>
          </a:xfrm>
          <a:prstGeom prst="can">
            <a:avLst>
              <a:gd name="adj" fmla="val 25000"/>
            </a:avLst>
          </a:prstGeom>
          <a:noFill/>
          <a:ln w="5472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Storage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"/>
          <p:cNvSpPr/>
          <p:nvPr/>
        </p:nvSpPr>
        <p:spPr>
          <a:xfrm>
            <a:off x="125280" y="836640"/>
            <a:ext cx="1827360" cy="687600"/>
          </a:xfrm>
          <a:prstGeom prst="rect">
            <a:avLst/>
          </a:prstGeom>
          <a:noFill/>
          <a:ln w="1008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040" rIns="95040" tIns="50040" bIns="5004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Session Layer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"/>
          <p:cNvSpPr/>
          <p:nvPr/>
        </p:nvSpPr>
        <p:spPr>
          <a:xfrm>
            <a:off x="3709080" y="147600"/>
            <a:ext cx="1828800" cy="689760"/>
          </a:xfrm>
          <a:prstGeom prst="rect">
            <a:avLst/>
          </a:prstGeom>
          <a:noFill/>
          <a:ln w="1008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040" rIns="95040" tIns="50040" bIns="5004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Query Layer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/>
          <p:nvPr/>
        </p:nvSpPr>
        <p:spPr>
          <a:xfrm>
            <a:off x="140040" y="1733400"/>
            <a:ext cx="1655640" cy="919800"/>
          </a:xfrm>
          <a:prstGeom prst="rect">
            <a:avLst/>
          </a:prstGeom>
          <a:noFill/>
          <a:ln w="126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480" rIns="96480" tIns="51480" bIns="5148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API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"/>
          <p:cNvSpPr/>
          <p:nvPr/>
        </p:nvSpPr>
        <p:spPr>
          <a:xfrm>
            <a:off x="140040" y="2689920"/>
            <a:ext cx="1655640" cy="808920"/>
          </a:xfrm>
          <a:prstGeom prst="rect">
            <a:avLst/>
          </a:prstGeom>
          <a:noFill/>
          <a:ln w="126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480" rIns="96480" tIns="51480" bIns="5148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Pager/Indexer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"/>
          <p:cNvSpPr/>
          <p:nvPr/>
        </p:nvSpPr>
        <p:spPr>
          <a:xfrm>
            <a:off x="1822320" y="2119680"/>
            <a:ext cx="662040" cy="360"/>
          </a:xfrm>
          <a:prstGeom prst="rightArrow">
            <a:avLst>
              <a:gd name="adj1" fmla="val 100000"/>
              <a:gd name="adj2" fmla="val 63842820"/>
            </a:avLst>
          </a:prstGeom>
          <a:solidFill>
            <a:srgbClr val="729fcf"/>
          </a:solidFill>
          <a:ln w="5472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360" rIns="117360" tIns="-71640" bIns="-7164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" name=""/>
          <p:cNvSpPr/>
          <p:nvPr/>
        </p:nvSpPr>
        <p:spPr>
          <a:xfrm>
            <a:off x="1460520" y="1529640"/>
            <a:ext cx="1054080" cy="360"/>
          </a:xfrm>
          <a:prstGeom prst="rightArrow">
            <a:avLst>
              <a:gd name="adj1" fmla="val 100000"/>
              <a:gd name="adj2" fmla="val 87276037"/>
            </a:avLst>
          </a:prstGeom>
          <a:solidFill>
            <a:srgbClr val="729fcf"/>
          </a:solidFill>
          <a:ln w="1260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480" rIns="96480" tIns="-92520" bIns="-9252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" name=""/>
          <p:cNvSpPr/>
          <p:nvPr/>
        </p:nvSpPr>
        <p:spPr>
          <a:xfrm>
            <a:off x="1882080" y="837720"/>
            <a:ext cx="1983240" cy="360"/>
          </a:xfrm>
          <a:prstGeom prst="rightArrow">
            <a:avLst>
              <a:gd name="adj1" fmla="val 100000"/>
              <a:gd name="adj2" fmla="val 133344436"/>
            </a:avLst>
          </a:prstGeom>
          <a:solidFill>
            <a:srgbClr val="729fcf"/>
          </a:solidFill>
          <a:ln w="1260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480" rIns="96480" tIns="-92520" bIns="-9252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" name=""/>
          <p:cNvSpPr/>
          <p:nvPr/>
        </p:nvSpPr>
        <p:spPr>
          <a:xfrm>
            <a:off x="4851720" y="726480"/>
            <a:ext cx="684720" cy="108000"/>
          </a:xfrm>
          <a:prstGeom prst="rect">
            <a:avLst/>
          </a:prstGeom>
          <a:noFill/>
          <a:ln w="18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client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>
            <a:off x="132120" y="1389600"/>
            <a:ext cx="824400" cy="129240"/>
          </a:xfrm>
          <a:prstGeom prst="rect">
            <a:avLst/>
          </a:prstGeom>
          <a:noFill/>
          <a:ln w="18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manager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"/>
          <p:cNvSpPr/>
          <p:nvPr/>
        </p:nvSpPr>
        <p:spPr>
          <a:xfrm>
            <a:off x="142200" y="2539800"/>
            <a:ext cx="824400" cy="108000"/>
          </a:xfrm>
          <a:prstGeom prst="rect">
            <a:avLst/>
          </a:prstGeom>
          <a:noFill/>
          <a:ln w="18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manager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"/>
          <p:cNvSpPr/>
          <p:nvPr/>
        </p:nvSpPr>
        <p:spPr>
          <a:xfrm>
            <a:off x="1064160" y="837000"/>
            <a:ext cx="878400" cy="135360"/>
          </a:xfrm>
          <a:prstGeom prst="rect">
            <a:avLst/>
          </a:prstGeom>
          <a:noFill/>
          <a:ln w="18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API Test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"/>
          <p:cNvSpPr/>
          <p:nvPr/>
        </p:nvSpPr>
        <p:spPr>
          <a:xfrm flipV="1">
            <a:off x="1460880" y="3760560"/>
            <a:ext cx="4254120" cy="360"/>
          </a:xfrm>
          <a:prstGeom prst="rightArrow">
            <a:avLst>
              <a:gd name="adj1" fmla="val 0"/>
              <a:gd name="adj2" fmla="val 87276037"/>
            </a:avLst>
          </a:prstGeom>
          <a:solidFill>
            <a:srgbClr val="729fcf"/>
          </a:solidFill>
          <a:ln w="1260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480" rIns="96480" tIns="-92520" bIns="-92520" anchor="ctr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" name=""/>
          <p:cNvSpPr/>
          <p:nvPr/>
        </p:nvSpPr>
        <p:spPr>
          <a:xfrm>
            <a:off x="1312200" y="3657600"/>
            <a:ext cx="1371600" cy="228600"/>
          </a:xfrm>
          <a:prstGeom prst="parallelogram">
            <a:avLst>
              <a:gd name="adj" fmla="val 150000"/>
            </a:avLst>
          </a:prstGeom>
          <a:noFill/>
          <a:ln w="0">
            <a:solidFill>
              <a:srgbClr val="eeeee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"/>
          <p:cNvSpPr/>
          <p:nvPr/>
        </p:nvSpPr>
        <p:spPr>
          <a:xfrm>
            <a:off x="2464560" y="3657600"/>
            <a:ext cx="1371600" cy="228600"/>
          </a:xfrm>
          <a:prstGeom prst="parallelogram">
            <a:avLst>
              <a:gd name="adj" fmla="val 150000"/>
            </a:avLst>
          </a:prstGeom>
          <a:noFill/>
          <a:ln w="0">
            <a:solidFill>
              <a:srgbClr val="eeeee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3616920" y="3657600"/>
            <a:ext cx="1371600" cy="228600"/>
          </a:xfrm>
          <a:prstGeom prst="parallelogram">
            <a:avLst>
              <a:gd name="adj" fmla="val 150000"/>
            </a:avLst>
          </a:prstGeom>
          <a:noFill/>
          <a:ln w="0">
            <a:solidFill>
              <a:srgbClr val="eeeee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4732560" y="3657600"/>
            <a:ext cx="1371600" cy="228600"/>
          </a:xfrm>
          <a:prstGeom prst="parallelogram">
            <a:avLst>
              <a:gd name="adj" fmla="val 150000"/>
            </a:avLst>
          </a:prstGeom>
          <a:noFill/>
          <a:ln w="0">
            <a:solidFill>
              <a:srgbClr val="eeeee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"/>
          <p:cNvSpPr/>
          <p:nvPr/>
        </p:nvSpPr>
        <p:spPr>
          <a:xfrm>
            <a:off x="5288400" y="457200"/>
            <a:ext cx="228600" cy="228600"/>
          </a:xfrm>
          <a:prstGeom prst="foldedCorner">
            <a:avLst>
              <a:gd name="adj" fmla="val 12500"/>
            </a:avLst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3247200" y="685800"/>
            <a:ext cx="457200" cy="228600"/>
          </a:xfrm>
          <a:custGeom>
            <a:avLst/>
            <a:gdLst>
              <a:gd name="GluePoint1X" fmla="*/ 0 w 21600"/>
              <a:gd name="GluePoint1Y" fmla="*/ 10800 h 21600"/>
              <a:gd name="GluePoint2X" fmla="*/ 5400 w 21600"/>
              <a:gd name="GluePoint2Y" fmla="*/ 0 h 21600"/>
              <a:gd name="GluePoint3X" fmla="*/ 10800 w 21600"/>
              <a:gd name="GluePoint3Y" fmla="*/ 10800 h 21600"/>
              <a:gd name="GluePoint4X" fmla="*/ 16200 w 21600"/>
              <a:gd name="GluePoint4Y" fmla="*/ 21600 h 21600"/>
              <a:gd name="GluePoint5X" fmla="*/ 21600 w 21600"/>
              <a:gd name="GluePoint5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21600" h="21600">
                <a:moveTo>
                  <a:pt x="0" y="10800"/>
                </a:moveTo>
                <a:cubicBezTo>
                  <a:pt x="1757" y="5278"/>
                  <a:pt x="3437" y="0"/>
                  <a:pt x="5400" y="0"/>
                </a:cubicBezTo>
                <a:cubicBezTo>
                  <a:pt x="7362" y="0"/>
                  <a:pt x="9042" y="5278"/>
                  <a:pt x="10800" y="10800"/>
                </a:cubicBezTo>
                <a:cubicBezTo>
                  <a:pt x="12557" y="16321"/>
                  <a:pt x="14237" y="21600"/>
                  <a:pt x="16200" y="21600"/>
                </a:cubicBezTo>
                <a:cubicBezTo>
                  <a:pt x="18162" y="21600"/>
                  <a:pt x="19842" y="16321"/>
                  <a:pt x="21600" y="10800"/>
                </a:cubicBezTo>
              </a:path>
            </a:pathLst>
          </a:cu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500" strike="noStrike" u="none">
                <a:solidFill>
                  <a:srgbClr val="666666"/>
                </a:solidFill>
                <a:effectLst/>
                <a:uFillTx/>
                <a:latin typeface="Arial"/>
              </a:rPr>
              <a:t>feedback</a:t>
            </a:r>
            <a:endParaRPr b="0" lang="en-US" sz="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LibreOffice/25.2.6.2$Linux_X86_64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2025-09-23T12:12:42Z</dcterms:created>
  <dc:creator/>
  <dc:description/>
  <dc:language>en-US</dc:language>
  <cp:lastModifiedBy/>
  <dcterms:modified xsi:type="dcterms:W3CDTF">2025-09-24T10:51:54Z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